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0" r:id="rId4"/>
    <p:sldId id="264" r:id="rId5"/>
    <p:sldId id="267" r:id="rId6"/>
    <p:sldId id="261" r:id="rId7"/>
    <p:sldId id="268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8963-6A45-4392-8E24-9A7F82B899F0}" type="datetimeFigureOut">
              <a:rPr lang="nl-BE" smtClean="0"/>
              <a:t>7/12/2015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CFC-E73E-46E4-BB24-08EDD1FB74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052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8963-6A45-4392-8E24-9A7F82B899F0}" type="datetimeFigureOut">
              <a:rPr lang="nl-BE" smtClean="0"/>
              <a:t>7/12/2015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CFC-E73E-46E4-BB24-08EDD1FB74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613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8963-6A45-4392-8E24-9A7F82B899F0}" type="datetimeFigureOut">
              <a:rPr lang="nl-BE" smtClean="0"/>
              <a:t>7/12/2015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CFC-E73E-46E4-BB24-08EDD1FB74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984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8963-6A45-4392-8E24-9A7F82B899F0}" type="datetimeFigureOut">
              <a:rPr lang="nl-BE" smtClean="0"/>
              <a:t>7/12/2015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CFC-E73E-46E4-BB24-08EDD1FB74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642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8963-6A45-4392-8E24-9A7F82B899F0}" type="datetimeFigureOut">
              <a:rPr lang="nl-BE" smtClean="0"/>
              <a:t>7/12/2015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CFC-E73E-46E4-BB24-08EDD1FB74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340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8963-6A45-4392-8E24-9A7F82B899F0}" type="datetimeFigureOut">
              <a:rPr lang="nl-BE" smtClean="0"/>
              <a:t>7/12/2015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CFC-E73E-46E4-BB24-08EDD1FB74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269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8963-6A45-4392-8E24-9A7F82B899F0}" type="datetimeFigureOut">
              <a:rPr lang="nl-BE" smtClean="0"/>
              <a:t>7/12/2015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CFC-E73E-46E4-BB24-08EDD1FB74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004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8963-6A45-4392-8E24-9A7F82B899F0}" type="datetimeFigureOut">
              <a:rPr lang="nl-BE" smtClean="0"/>
              <a:t>7/12/2015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CFC-E73E-46E4-BB24-08EDD1FB74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685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8963-6A45-4392-8E24-9A7F82B899F0}" type="datetimeFigureOut">
              <a:rPr lang="nl-BE" smtClean="0"/>
              <a:t>7/12/2015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CFC-E73E-46E4-BB24-08EDD1FB74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596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8963-6A45-4392-8E24-9A7F82B899F0}" type="datetimeFigureOut">
              <a:rPr lang="nl-BE" smtClean="0"/>
              <a:t>7/12/2015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CFC-E73E-46E4-BB24-08EDD1FB74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552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8963-6A45-4392-8E24-9A7F82B899F0}" type="datetimeFigureOut">
              <a:rPr lang="nl-BE" smtClean="0"/>
              <a:t>7/12/2015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6CFC-E73E-46E4-BB24-08EDD1FB74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7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8963-6A45-4392-8E24-9A7F82B899F0}" type="datetimeFigureOut">
              <a:rPr lang="nl-BE" smtClean="0"/>
              <a:t>7/12/2015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46CFC-E73E-46E4-BB24-08EDD1FB74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12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53" y="365125"/>
            <a:ext cx="4356848" cy="6492875"/>
          </a:xfrm>
        </p:spPr>
      </p:pic>
    </p:spTree>
    <p:extLst>
      <p:ext uri="{BB962C8B-B14F-4D97-AF65-F5344CB8AC3E}">
        <p14:creationId xmlns:p14="http://schemas.microsoft.com/office/powerpoint/2010/main" val="41385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89" y="0"/>
            <a:ext cx="10058400" cy="671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64" y="300663"/>
            <a:ext cx="4235823" cy="6255986"/>
          </a:xfrm>
        </p:spPr>
      </p:pic>
    </p:spTree>
    <p:extLst>
      <p:ext uri="{BB962C8B-B14F-4D97-AF65-F5344CB8AC3E}">
        <p14:creationId xmlns:p14="http://schemas.microsoft.com/office/powerpoint/2010/main" val="10750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Aandachtspunten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26634"/>
            <a:ext cx="10515600" cy="4950329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Over-reageer niet</a:t>
            </a:r>
          </a:p>
          <a:p>
            <a:r>
              <a:rPr lang="nl-BE" dirty="0" smtClean="0"/>
              <a:t>Kijk naar de context </a:t>
            </a:r>
          </a:p>
          <a:p>
            <a:r>
              <a:rPr lang="nl-BE" dirty="0" smtClean="0"/>
              <a:t>Betrek familie en omgeving</a:t>
            </a:r>
          </a:p>
          <a:p>
            <a:r>
              <a:rPr lang="nl-BE" dirty="0" smtClean="0"/>
              <a:t>Plak geen etiketten</a:t>
            </a:r>
          </a:p>
          <a:p>
            <a:r>
              <a:rPr lang="nl-BE" dirty="0" smtClean="0"/>
              <a:t>Geef inspraak en verantwoordelijkheid</a:t>
            </a:r>
          </a:p>
          <a:p>
            <a:r>
              <a:rPr lang="nl-BE" dirty="0" smtClean="0"/>
              <a:t>Geef feedback over de (dwang) behandeling</a:t>
            </a:r>
          </a:p>
          <a:p>
            <a:r>
              <a:rPr lang="nl-BE" dirty="0" smtClean="0"/>
              <a:t>Behandel als een gelijke </a:t>
            </a:r>
          </a:p>
          <a:p>
            <a:r>
              <a:rPr lang="nl-BE" dirty="0" smtClean="0"/>
              <a:t>Bekrachtig</a:t>
            </a:r>
          </a:p>
          <a:p>
            <a:r>
              <a:rPr lang="nl-BE" dirty="0" smtClean="0"/>
              <a:t>Wees respectvol </a:t>
            </a:r>
          </a:p>
          <a:p>
            <a:r>
              <a:rPr lang="nl-BE" dirty="0" smtClean="0"/>
              <a:t>Luister </a:t>
            </a:r>
          </a:p>
          <a:p>
            <a:r>
              <a:rPr lang="nl-BE" dirty="0" smtClean="0"/>
              <a:t>Hoop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00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Mijn veerkracht en herstel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Zelfhelend vermogen</a:t>
            </a:r>
          </a:p>
          <a:p>
            <a:r>
              <a:rPr lang="nl-BE" dirty="0"/>
              <a:t>(vrijwilligers)werk</a:t>
            </a:r>
          </a:p>
          <a:p>
            <a:r>
              <a:rPr lang="nl-BE" dirty="0"/>
              <a:t>Mijn boek </a:t>
            </a:r>
          </a:p>
          <a:p>
            <a:r>
              <a:rPr lang="nl-BE" dirty="0"/>
              <a:t>Mijn </a:t>
            </a:r>
            <a:r>
              <a:rPr lang="nl-BE" dirty="0" smtClean="0"/>
              <a:t>lezingen &amp; workshops</a:t>
            </a:r>
          </a:p>
          <a:p>
            <a:r>
              <a:rPr lang="nl-BE" dirty="0" smtClean="0"/>
              <a:t>En …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970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8" y="414362"/>
            <a:ext cx="4521042" cy="633606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4" y="0"/>
            <a:ext cx="10058400" cy="67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8" y="414362"/>
            <a:ext cx="4521042" cy="633606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4" y="0"/>
            <a:ext cx="10058400" cy="6712888"/>
          </a:xfrm>
          <a:prstGeom prst="rect">
            <a:avLst/>
          </a:prstGeom>
        </p:spPr>
      </p:pic>
      <p:pic>
        <p:nvPicPr>
          <p:cNvPr id="2" name="Gers Pardoel Zijn Lyric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89760" y="441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51</Words>
  <Application>Microsoft Office PowerPoint</Application>
  <PresentationFormat>Aangepast</PresentationFormat>
  <Paragraphs>18</Paragraphs>
  <Slides>7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Aandachtspunten </vt:lpstr>
      <vt:lpstr>Mijn veerkracht en herstel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verhaal van hoop</dc:title>
  <dc:creator>Brenda Froyen</dc:creator>
  <cp:lastModifiedBy>Theunissen Viviane</cp:lastModifiedBy>
  <cp:revision>17</cp:revision>
  <dcterms:created xsi:type="dcterms:W3CDTF">2015-01-03T21:48:53Z</dcterms:created>
  <dcterms:modified xsi:type="dcterms:W3CDTF">2015-12-07T15:27:21Z</dcterms:modified>
</cp:coreProperties>
</file>